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340" r:id="rId2"/>
    <p:sldId id="402" r:id="rId3"/>
    <p:sldId id="353" r:id="rId4"/>
    <p:sldId id="403" r:id="rId5"/>
    <p:sldId id="404" r:id="rId6"/>
    <p:sldId id="405" r:id="rId7"/>
    <p:sldId id="406" r:id="rId8"/>
    <p:sldId id="38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021" userDrawn="1">
          <p15:clr>
            <a:srgbClr val="A4A3A4"/>
          </p15:clr>
        </p15:guide>
        <p15:guide id="2" pos="5088" userDrawn="1">
          <p15:clr>
            <a:srgbClr val="A4A3A4"/>
          </p15:clr>
        </p15:guide>
        <p15:guide id="3" orient="horz" pos="936" userDrawn="1">
          <p15:clr>
            <a:srgbClr val="A4A3A4"/>
          </p15:clr>
        </p15:guide>
        <p15:guide id="4" pos="6456" userDrawn="1">
          <p15:clr>
            <a:srgbClr val="A4A3A4"/>
          </p15:clr>
        </p15:guide>
        <p15:guide id="5" pos="5640" userDrawn="1">
          <p15:clr>
            <a:srgbClr val="A4A3A4"/>
          </p15:clr>
        </p15:guide>
        <p15:guide id="6" pos="7221" userDrawn="1">
          <p15:clr>
            <a:srgbClr val="A4A3A4"/>
          </p15:clr>
        </p15:guide>
        <p15:guide id="7" pos="2040" userDrawn="1">
          <p15:clr>
            <a:srgbClr val="A4A3A4"/>
          </p15:clr>
        </p15:guide>
        <p15:guide id="8" pos="1170" userDrawn="1">
          <p15:clr>
            <a:srgbClr val="A4A3A4"/>
          </p15:clr>
        </p15:guide>
        <p15:guide id="9" pos="564" userDrawn="1">
          <p15:clr>
            <a:srgbClr val="A4A3A4"/>
          </p15:clr>
        </p15:guide>
        <p15:guide id="10" orient="horz" pos="1381" userDrawn="1">
          <p15:clr>
            <a:srgbClr val="A4A3A4"/>
          </p15:clr>
        </p15:guide>
        <p15:guide id="11" pos="2664" userDrawn="1">
          <p15:clr>
            <a:srgbClr val="A4A3A4"/>
          </p15:clr>
        </p15:guide>
        <p15:guide id="12" orient="horz" pos="2376" userDrawn="1">
          <p15:clr>
            <a:srgbClr val="A4A3A4"/>
          </p15:clr>
        </p15:guide>
        <p15:guide id="13" orient="horz" pos="1232" userDrawn="1">
          <p15:clr>
            <a:srgbClr val="A4A3A4"/>
          </p15:clr>
        </p15:guide>
        <p15:guide id="14" orient="horz" pos="1139" userDrawn="1">
          <p15:clr>
            <a:srgbClr val="A4A3A4"/>
          </p15:clr>
        </p15:guide>
        <p15:guide id="15" orient="horz" pos="1056" userDrawn="1">
          <p15:clr>
            <a:srgbClr val="A4A3A4"/>
          </p15:clr>
        </p15:guide>
        <p15:guide id="16" orient="horz" pos="3168" userDrawn="1">
          <p15:clr>
            <a:srgbClr val="A4A3A4"/>
          </p15:clr>
        </p15:guide>
        <p15:guide id="17" orient="horz" pos="3408" userDrawn="1">
          <p15:clr>
            <a:srgbClr val="A4A3A4"/>
          </p15:clr>
        </p15:guide>
        <p15:guide id="18" orient="horz" pos="3764" userDrawn="1">
          <p15:clr>
            <a:srgbClr val="A4A3A4"/>
          </p15:clr>
        </p15:guide>
        <p15:guide id="19" pos="1920" userDrawn="1">
          <p15:clr>
            <a:srgbClr val="A4A3A4"/>
          </p15:clr>
        </p15:guide>
        <p15:guide id="20" pos="1296" userDrawn="1">
          <p15:clr>
            <a:srgbClr val="A4A3A4"/>
          </p15:clr>
        </p15:guide>
        <p15:guide id="21" orient="horz" pos="3072" userDrawn="1">
          <p15:clr>
            <a:srgbClr val="A4A3A4"/>
          </p15:clr>
        </p15:guide>
        <p15:guide id="22" pos="2808" userDrawn="1">
          <p15:clr>
            <a:srgbClr val="A4A3A4"/>
          </p15:clr>
        </p15:guide>
        <p15:guide id="23" pos="3432" userDrawn="1">
          <p15:clr>
            <a:srgbClr val="A4A3A4"/>
          </p15:clr>
        </p15:guide>
        <p15:guide id="24" pos="3563" userDrawn="1">
          <p15:clr>
            <a:srgbClr val="A4A3A4"/>
          </p15:clr>
        </p15:guide>
        <p15:guide id="25" pos="4183" userDrawn="1">
          <p15:clr>
            <a:srgbClr val="A4A3A4"/>
          </p15:clr>
        </p15:guide>
        <p15:guide id="26" pos="4320" userDrawn="1">
          <p15:clr>
            <a:srgbClr val="A4A3A4"/>
          </p15:clr>
        </p15:guide>
        <p15:guide id="27" pos="4960" userDrawn="1">
          <p15:clr>
            <a:srgbClr val="A4A3A4"/>
          </p15:clr>
        </p15:guide>
        <p15:guide id="28" pos="58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CFF"/>
    <a:srgbClr val="575759"/>
    <a:srgbClr val="DA291C"/>
    <a:srgbClr val="F1F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25"/>
    <p:restoredTop sz="91364"/>
  </p:normalViewPr>
  <p:slideViewPr>
    <p:cSldViewPr snapToGrid="0" snapToObjects="1">
      <p:cViewPr varScale="1">
        <p:scale>
          <a:sx n="109" d="100"/>
          <a:sy n="109" d="100"/>
        </p:scale>
        <p:origin x="1236" y="102"/>
      </p:cViewPr>
      <p:guideLst>
        <p:guide pos="7021"/>
        <p:guide pos="5088"/>
        <p:guide orient="horz" pos="936"/>
        <p:guide pos="6456"/>
        <p:guide pos="5640"/>
        <p:guide pos="7221"/>
        <p:guide pos="2040"/>
        <p:guide pos="1170"/>
        <p:guide pos="564"/>
        <p:guide orient="horz" pos="1381"/>
        <p:guide pos="2664"/>
        <p:guide orient="horz" pos="2376"/>
        <p:guide orient="horz" pos="1232"/>
        <p:guide orient="horz" pos="1139"/>
        <p:guide orient="horz" pos="1056"/>
        <p:guide orient="horz" pos="3168"/>
        <p:guide orient="horz" pos="3408"/>
        <p:guide orient="horz" pos="3764"/>
        <p:guide pos="1920"/>
        <p:guide pos="1296"/>
        <p:guide orient="horz" pos="3072"/>
        <p:guide pos="2808"/>
        <p:guide pos="3432"/>
        <p:guide pos="3563"/>
        <p:guide pos="4183"/>
        <p:guide pos="4320"/>
        <p:guide pos="4960"/>
        <p:guide pos="58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A62-F440-86A0-AA5E20273FE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A62-F440-86A0-AA5E20273FE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A62-F440-86A0-AA5E20273F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41860176"/>
        <c:axId val="-201596928"/>
      </c:lineChart>
      <c:catAx>
        <c:axId val="-141860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1596928"/>
        <c:crosses val="autoZero"/>
        <c:auto val="1"/>
        <c:lblAlgn val="ctr"/>
        <c:lblOffset val="100"/>
        <c:noMultiLvlLbl val="0"/>
      </c:catAx>
      <c:valAx>
        <c:axId val="-201596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186017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AD-B943-AB02-146F9541D61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2AD-B943-AB02-146F9541D61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2AD-B943-AB02-146F9541D6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618522464"/>
        <c:axId val="-622902624"/>
      </c:barChart>
      <c:catAx>
        <c:axId val="-618522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22902624"/>
        <c:crosses val="autoZero"/>
        <c:auto val="1"/>
        <c:lblAlgn val="ctr"/>
        <c:lblOffset val="100"/>
        <c:noMultiLvlLbl val="0"/>
      </c:catAx>
      <c:valAx>
        <c:axId val="-6229026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8522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29-9A45-9665-499CCAF29F1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29-9A45-9665-499CCAF29F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36926288"/>
        <c:axId val="-236829632"/>
      </c:areaChart>
      <c:dateAx>
        <c:axId val="-236926288"/>
        <c:scaling>
          <c:orientation val="minMax"/>
        </c:scaling>
        <c:delete val="0"/>
        <c:axPos val="b"/>
        <c:numFmt formatCode="m/d/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36829632"/>
        <c:crosses val="autoZero"/>
        <c:auto val="1"/>
        <c:lblOffset val="100"/>
        <c:baseTimeUnit val="days"/>
      </c:dateAx>
      <c:valAx>
        <c:axId val="-236829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369262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15CB57-89A5-B540-AD4B-B82E9121AD7E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8599A-E841-8E4A-9A25-70B6BB023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13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pag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038225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917950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153" t="43659" r="13651" b="36555"/>
          <a:stretch/>
        </p:blipFill>
        <p:spPr>
          <a:xfrm>
            <a:off x="0" y="0"/>
            <a:ext cx="12192000" cy="316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780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3" t="5179" r="-1" b="5370"/>
          <a:stretch/>
        </p:blipFill>
        <p:spPr>
          <a:xfrm>
            <a:off x="8556466" y="0"/>
            <a:ext cx="3635534" cy="64696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898" y="1825625"/>
            <a:ext cx="10063927" cy="4351338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chemeClr val="accent6"/>
                </a:solidFill>
                <a:latin typeface="Verdana" charset="0"/>
              </a:defRPr>
            </a:lvl2pPr>
            <a:lvl3pPr>
              <a:defRPr sz="2400" baseline="0">
                <a:solidFill>
                  <a:schemeClr val="accent6"/>
                </a:solidFill>
                <a:latin typeface="Verdana" charset="0"/>
              </a:defRPr>
            </a:lvl3pPr>
            <a:lvl4pPr>
              <a:defRPr sz="2400" baseline="0">
                <a:solidFill>
                  <a:schemeClr val="accent6"/>
                </a:solidFill>
                <a:latin typeface="Verdana" charset="0"/>
              </a:defRPr>
            </a:lvl4pPr>
            <a:lvl5pPr>
              <a:defRPr sz="2400" baseline="0">
                <a:solidFill>
                  <a:schemeClr val="accent6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537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40" b="5664"/>
          <a:stretch/>
        </p:blipFill>
        <p:spPr>
          <a:xfrm>
            <a:off x="8534399" y="0"/>
            <a:ext cx="3657599" cy="64696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898" y="1825625"/>
            <a:ext cx="10063927" cy="4351338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chemeClr val="accent6"/>
                </a:solidFill>
                <a:latin typeface="Verdana" charset="0"/>
              </a:defRPr>
            </a:lvl2pPr>
            <a:lvl3pPr>
              <a:defRPr sz="2400" baseline="0">
                <a:solidFill>
                  <a:schemeClr val="accent6"/>
                </a:solidFill>
                <a:latin typeface="Verdana" charset="0"/>
              </a:defRPr>
            </a:lvl3pPr>
            <a:lvl4pPr>
              <a:defRPr sz="2400" baseline="0">
                <a:solidFill>
                  <a:schemeClr val="accent6"/>
                </a:solidFill>
                <a:latin typeface="Verdana" charset="0"/>
              </a:defRPr>
            </a:lvl4pPr>
            <a:lvl5pPr>
              <a:defRPr sz="2400" baseline="0">
                <a:solidFill>
                  <a:schemeClr val="accent6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537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40" b="5664"/>
          <a:stretch/>
        </p:blipFill>
        <p:spPr>
          <a:xfrm>
            <a:off x="8534400" y="0"/>
            <a:ext cx="3657600" cy="64696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898" y="1825625"/>
            <a:ext cx="10063927" cy="4351338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chemeClr val="accent6"/>
                </a:solidFill>
                <a:latin typeface="Verdana" charset="0"/>
              </a:defRPr>
            </a:lvl2pPr>
            <a:lvl3pPr>
              <a:defRPr sz="2400" baseline="0">
                <a:solidFill>
                  <a:schemeClr val="accent6"/>
                </a:solidFill>
                <a:latin typeface="Verdana" charset="0"/>
              </a:defRPr>
            </a:lvl3pPr>
            <a:lvl4pPr>
              <a:defRPr sz="2400" baseline="0">
                <a:solidFill>
                  <a:schemeClr val="accent6"/>
                </a:solidFill>
                <a:latin typeface="Verdana" charset="0"/>
              </a:defRPr>
            </a:lvl4pPr>
            <a:lvl5pPr>
              <a:defRPr sz="2400" baseline="0">
                <a:solidFill>
                  <a:schemeClr val="accent6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69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4318" y="1143000"/>
            <a:ext cx="5538507" cy="1325563"/>
          </a:xfrm>
        </p:spPr>
        <p:txBody>
          <a:bodyPr>
            <a:normAutofit/>
          </a:bodyPr>
          <a:lstStyle>
            <a:lvl1pPr>
              <a:defRPr sz="40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4318" y="2603500"/>
            <a:ext cx="5538507" cy="3017371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chemeClr val="accent6"/>
                </a:solidFill>
                <a:latin typeface="Verdana" charset="0"/>
              </a:defRPr>
            </a:lvl2pPr>
            <a:lvl3pPr>
              <a:defRPr sz="2400" baseline="0">
                <a:solidFill>
                  <a:schemeClr val="accent6"/>
                </a:solidFill>
                <a:latin typeface="Verdana" charset="0"/>
              </a:defRPr>
            </a:lvl3pPr>
            <a:lvl4pPr>
              <a:defRPr sz="2400" baseline="0">
                <a:solidFill>
                  <a:schemeClr val="accent6"/>
                </a:solidFill>
                <a:latin typeface="Verdana" charset="0"/>
              </a:defRPr>
            </a:lvl4pPr>
            <a:lvl5pPr>
              <a:defRPr sz="2400" baseline="0">
                <a:solidFill>
                  <a:schemeClr val="accent6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35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8898" y="3679373"/>
            <a:ext cx="10070731" cy="2057398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 baseline="0">
                <a:solidFill>
                  <a:schemeClr val="accent6"/>
                </a:solidFill>
                <a:latin typeface="Verdana" charset="0"/>
              </a:defRPr>
            </a:lvl1pPr>
            <a:lvl2pPr marL="457200" indent="0" algn="ctr">
              <a:buFontTx/>
              <a:buNone/>
              <a:defRPr sz="2400" baseline="0">
                <a:solidFill>
                  <a:srgbClr val="575759"/>
                </a:solidFill>
                <a:latin typeface="Verdana" charset="0"/>
              </a:defRPr>
            </a:lvl2pPr>
            <a:lvl3pPr marL="914400" indent="0" algn="ctr">
              <a:buFontTx/>
              <a:buNone/>
              <a:defRPr sz="2400" baseline="0">
                <a:solidFill>
                  <a:srgbClr val="575759"/>
                </a:solidFill>
                <a:latin typeface="Verdana" charset="0"/>
              </a:defRPr>
            </a:lvl3pPr>
            <a:lvl4pPr marL="1371600" indent="0" algn="ctr">
              <a:buFontTx/>
              <a:buNone/>
              <a:defRPr sz="2400" baseline="0">
                <a:solidFill>
                  <a:srgbClr val="575759"/>
                </a:solidFill>
                <a:latin typeface="Verdana" charset="0"/>
              </a:defRPr>
            </a:lvl4pPr>
            <a:lvl5pPr marL="1828800" indent="0" algn="ctr">
              <a:buFontTx/>
              <a:buNone/>
              <a:defRPr sz="2400" baseline="0">
                <a:solidFill>
                  <a:srgbClr val="575759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69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5468" y="1825625"/>
            <a:ext cx="4914331" cy="4351338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900" y="365125"/>
            <a:ext cx="10250488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505075"/>
            <a:ext cx="5157787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3731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37312" y="2505075"/>
            <a:ext cx="5183188" cy="36845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826" b="49222"/>
          <a:stretch/>
        </p:blipFill>
        <p:spPr>
          <a:xfrm>
            <a:off x="3161145" y="5057278"/>
            <a:ext cx="9030856" cy="14162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96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0" y="1104465"/>
            <a:ext cx="1009747" cy="11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2225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08898" y="4633287"/>
            <a:ext cx="2024743" cy="56923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rgbClr val="575759"/>
                </a:solidFill>
                <a:latin typeface="Verdana" charset="0"/>
              </a:defRPr>
            </a:lvl2pPr>
            <a:lvl3pPr>
              <a:defRPr sz="2400" baseline="0">
                <a:solidFill>
                  <a:srgbClr val="575759"/>
                </a:solidFill>
                <a:latin typeface="Verdana" charset="0"/>
              </a:defRPr>
            </a:lvl3pPr>
            <a:lvl4pPr>
              <a:defRPr sz="2400" baseline="0">
                <a:solidFill>
                  <a:srgbClr val="575759"/>
                </a:solidFill>
                <a:latin typeface="Verdana" charset="0"/>
              </a:defRPr>
            </a:lvl4pPr>
            <a:lvl5pPr>
              <a:defRPr sz="2400" baseline="0">
                <a:solidFill>
                  <a:srgbClr val="575759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3788627" y="4633287"/>
            <a:ext cx="2024743" cy="56923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rgbClr val="575759"/>
                </a:solidFill>
                <a:latin typeface="Verdana" charset="0"/>
              </a:defRPr>
            </a:lvl2pPr>
            <a:lvl3pPr>
              <a:defRPr sz="2400" baseline="0">
                <a:solidFill>
                  <a:srgbClr val="575759"/>
                </a:solidFill>
                <a:latin typeface="Verdana" charset="0"/>
              </a:defRPr>
            </a:lvl3pPr>
            <a:lvl4pPr>
              <a:defRPr sz="2400" baseline="0">
                <a:solidFill>
                  <a:srgbClr val="575759"/>
                </a:solidFill>
                <a:latin typeface="Verdana" charset="0"/>
              </a:defRPr>
            </a:lvl4pPr>
            <a:lvl5pPr>
              <a:defRPr sz="2400" baseline="0">
                <a:solidFill>
                  <a:srgbClr val="575759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1"/>
          </p:nvPr>
        </p:nvSpPr>
        <p:spPr>
          <a:xfrm>
            <a:off x="6468355" y="4633287"/>
            <a:ext cx="2024743" cy="56923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rgbClr val="575759"/>
                </a:solidFill>
                <a:latin typeface="Verdana" charset="0"/>
              </a:defRPr>
            </a:lvl2pPr>
            <a:lvl3pPr>
              <a:defRPr sz="2400" baseline="0">
                <a:solidFill>
                  <a:srgbClr val="575759"/>
                </a:solidFill>
                <a:latin typeface="Verdana" charset="0"/>
              </a:defRPr>
            </a:lvl3pPr>
            <a:lvl4pPr>
              <a:defRPr sz="2400" baseline="0">
                <a:solidFill>
                  <a:srgbClr val="575759"/>
                </a:solidFill>
                <a:latin typeface="Verdana" charset="0"/>
              </a:defRPr>
            </a:lvl4pPr>
            <a:lvl5pPr>
              <a:defRPr sz="2400" baseline="0">
                <a:solidFill>
                  <a:srgbClr val="575759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2"/>
          </p:nvPr>
        </p:nvSpPr>
        <p:spPr>
          <a:xfrm>
            <a:off x="9148083" y="4633287"/>
            <a:ext cx="2024743" cy="56923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rgbClr val="575759"/>
                </a:solidFill>
                <a:latin typeface="Verdana" charset="0"/>
              </a:defRPr>
            </a:lvl2pPr>
            <a:lvl3pPr>
              <a:defRPr sz="2400" baseline="0">
                <a:solidFill>
                  <a:srgbClr val="575759"/>
                </a:solidFill>
                <a:latin typeface="Verdana" charset="0"/>
              </a:defRPr>
            </a:lvl3pPr>
            <a:lvl4pPr>
              <a:defRPr sz="2400" baseline="0">
                <a:solidFill>
                  <a:srgbClr val="575759"/>
                </a:solidFill>
                <a:latin typeface="Verdana" charset="0"/>
              </a:defRPr>
            </a:lvl4pPr>
            <a:lvl5pPr>
              <a:defRPr sz="2400" baseline="0">
                <a:solidFill>
                  <a:srgbClr val="575759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69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pag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038225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917950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153" t="43659" r="13651" b="36555"/>
          <a:stretch/>
        </p:blipFill>
        <p:spPr>
          <a:xfrm>
            <a:off x="0" y="0"/>
            <a:ext cx="12192000" cy="3165987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aphicFrame>
        <p:nvGraphicFramePr>
          <p:cNvPr id="3" name="Chart 2"/>
          <p:cNvGraphicFramePr/>
          <p:nvPr userDrawn="1">
            <p:extLst>
              <p:ext uri="{D42A27DB-BD31-4B8C-83A1-F6EECF244321}">
                <p14:modId xmlns:p14="http://schemas.microsoft.com/office/powerpoint/2010/main" val="894455950"/>
              </p:ext>
            </p:extLst>
          </p:nvPr>
        </p:nvGraphicFramePr>
        <p:xfrm>
          <a:off x="2032000" y="1807029"/>
          <a:ext cx="8128000" cy="40821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aphicFrame>
        <p:nvGraphicFramePr>
          <p:cNvPr id="3" name="Chart 2"/>
          <p:cNvGraphicFramePr/>
          <p:nvPr userDrawn="1">
            <p:extLst>
              <p:ext uri="{D42A27DB-BD31-4B8C-83A1-F6EECF244321}">
                <p14:modId xmlns:p14="http://schemas.microsoft.com/office/powerpoint/2010/main" val="529161911"/>
              </p:ext>
            </p:extLst>
          </p:nvPr>
        </p:nvGraphicFramePr>
        <p:xfrm>
          <a:off x="2032000" y="1807029"/>
          <a:ext cx="8128000" cy="39297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aphicFrame>
        <p:nvGraphicFramePr>
          <p:cNvPr id="2" name="Chart 1"/>
          <p:cNvGraphicFramePr/>
          <p:nvPr userDrawn="1">
            <p:extLst>
              <p:ext uri="{D42A27DB-BD31-4B8C-83A1-F6EECF244321}">
                <p14:modId xmlns:p14="http://schemas.microsoft.com/office/powerpoint/2010/main" val="2073063737"/>
              </p:ext>
            </p:extLst>
          </p:nvPr>
        </p:nvGraphicFramePr>
        <p:xfrm>
          <a:off x="2032000" y="1807029"/>
          <a:ext cx="8128000" cy="43313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1"/>
          </p:nvPr>
        </p:nvSpPr>
        <p:spPr>
          <a:xfrm>
            <a:off x="5172898" y="1915884"/>
            <a:ext cx="5999927" cy="4071258"/>
          </a:xfrm>
        </p:spPr>
        <p:txBody>
          <a:bodyPr anchor="ctr">
            <a:normAutofit/>
          </a:bodyPr>
          <a:lstStyle>
            <a:lvl1pPr>
              <a:defRPr sz="20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000" baseline="0">
                <a:solidFill>
                  <a:schemeClr val="accent6"/>
                </a:solidFill>
                <a:latin typeface="Verdana" charset="0"/>
              </a:defRPr>
            </a:lvl2pPr>
            <a:lvl3pPr>
              <a:defRPr sz="2000" baseline="0">
                <a:solidFill>
                  <a:schemeClr val="accent6"/>
                </a:solidFill>
                <a:latin typeface="Verdana" charset="0"/>
              </a:defRPr>
            </a:lvl3pPr>
            <a:lvl4pPr>
              <a:defRPr sz="2000" baseline="0">
                <a:solidFill>
                  <a:schemeClr val="accent6"/>
                </a:solidFill>
                <a:latin typeface="Verdana" charset="0"/>
              </a:defRPr>
            </a:lvl4pPr>
            <a:lvl5pPr>
              <a:defRPr sz="2000" baseline="0">
                <a:solidFill>
                  <a:schemeClr val="accent6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1"/>
          </p:nvPr>
        </p:nvSpPr>
        <p:spPr>
          <a:xfrm>
            <a:off x="1108899" y="1915884"/>
            <a:ext cx="4987102" cy="4071258"/>
          </a:xfrm>
        </p:spPr>
        <p:txBody>
          <a:bodyPr anchor="ctr">
            <a:normAutofit/>
          </a:bodyPr>
          <a:lstStyle>
            <a:lvl1pPr>
              <a:defRPr sz="20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000" baseline="0">
                <a:solidFill>
                  <a:schemeClr val="accent6"/>
                </a:solidFill>
                <a:latin typeface="Verdana" charset="0"/>
              </a:defRPr>
            </a:lvl2pPr>
            <a:lvl3pPr>
              <a:defRPr sz="2000" baseline="0">
                <a:solidFill>
                  <a:schemeClr val="accent6"/>
                </a:solidFill>
                <a:latin typeface="Verdana" charset="0"/>
              </a:defRPr>
            </a:lvl3pPr>
            <a:lvl4pPr>
              <a:defRPr sz="2000" baseline="0">
                <a:solidFill>
                  <a:schemeClr val="accent6"/>
                </a:solidFill>
                <a:latin typeface="Verdana" charset="0"/>
              </a:defRPr>
            </a:lvl4pPr>
            <a:lvl5pPr>
              <a:defRPr sz="2000" baseline="0">
                <a:solidFill>
                  <a:schemeClr val="accent6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1"/>
          </p:nvPr>
        </p:nvSpPr>
        <p:spPr>
          <a:xfrm>
            <a:off x="1108898" y="5755453"/>
            <a:ext cx="10063926" cy="46808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0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000" baseline="0">
                <a:solidFill>
                  <a:srgbClr val="575759"/>
                </a:solidFill>
                <a:latin typeface="Verdana" charset="0"/>
              </a:defRPr>
            </a:lvl2pPr>
            <a:lvl3pPr>
              <a:defRPr sz="2000" baseline="0">
                <a:solidFill>
                  <a:srgbClr val="575759"/>
                </a:solidFill>
                <a:latin typeface="Verdana" charset="0"/>
              </a:defRPr>
            </a:lvl3pPr>
            <a:lvl4pPr>
              <a:defRPr sz="2000" baseline="0">
                <a:solidFill>
                  <a:srgbClr val="575759"/>
                </a:solidFill>
                <a:latin typeface="Verdana" charset="0"/>
              </a:defRPr>
            </a:lvl4pPr>
            <a:lvl5pPr>
              <a:defRPr sz="2000" baseline="0">
                <a:solidFill>
                  <a:srgbClr val="575759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1"/>
          </p:nvPr>
        </p:nvSpPr>
        <p:spPr>
          <a:xfrm>
            <a:off x="1108898" y="2055813"/>
            <a:ext cx="3097341" cy="3680958"/>
          </a:xfrm>
        </p:spPr>
        <p:txBody>
          <a:bodyPr anchor="ctr">
            <a:normAutofit/>
          </a:bodyPr>
          <a:lstStyle>
            <a:lvl1pPr marL="342900" indent="-342900" algn="l">
              <a:buFont typeface="Arial" charset="0"/>
              <a:buChar char="•"/>
              <a:defRPr sz="20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000" baseline="0">
                <a:solidFill>
                  <a:srgbClr val="575759"/>
                </a:solidFill>
                <a:latin typeface="Verdana" charset="0"/>
              </a:defRPr>
            </a:lvl2pPr>
            <a:lvl3pPr>
              <a:defRPr sz="2000" baseline="0">
                <a:solidFill>
                  <a:srgbClr val="575759"/>
                </a:solidFill>
                <a:latin typeface="Verdana" charset="0"/>
              </a:defRPr>
            </a:lvl3pPr>
            <a:lvl4pPr>
              <a:defRPr sz="2000" baseline="0">
                <a:solidFill>
                  <a:srgbClr val="575759"/>
                </a:solidFill>
                <a:latin typeface="Verdana" charset="0"/>
              </a:defRPr>
            </a:lvl4pPr>
            <a:lvl5pPr>
              <a:defRPr sz="2000" baseline="0">
                <a:solidFill>
                  <a:srgbClr val="575759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0404" y="2060813"/>
            <a:ext cx="6485937" cy="39338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1" name="Picture 7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50800" y="10096500"/>
            <a:ext cx="768096" cy="76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78973" y="657225"/>
            <a:ext cx="3693852" cy="5071222"/>
          </a:xfrm>
        </p:spPr>
        <p:txBody>
          <a:bodyPr anchor="ctr" anchorCtr="0">
            <a:normAutofit/>
          </a:bodyPr>
          <a:lstStyle>
            <a:lvl1pPr marL="12700" indent="-12700" algn="l">
              <a:tabLst/>
              <a:defRPr sz="5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24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03189" y="657225"/>
            <a:ext cx="6769636" cy="5071222"/>
          </a:xfrm>
        </p:spPr>
        <p:txBody>
          <a:bodyPr anchor="ctr" anchorCtr="0">
            <a:normAutofit/>
          </a:bodyPr>
          <a:lstStyle>
            <a:lvl1pPr marL="296863" indent="-296863" algn="l">
              <a:tabLst/>
              <a:defRPr sz="5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0600" y="504967"/>
            <a:ext cx="3226558" cy="2770496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2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1" t="15598" r="22216" b="14664"/>
          <a:stretch/>
        </p:blipFill>
        <p:spPr>
          <a:xfrm>
            <a:off x="0" y="0"/>
            <a:ext cx="12208605" cy="6461866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0" y="2101771"/>
            <a:ext cx="9329738" cy="194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899" y="2103279"/>
            <a:ext cx="8081963" cy="1928396"/>
          </a:xfrm>
        </p:spPr>
        <p:txBody>
          <a:bodyPr anchor="ctr" anchorCtr="0">
            <a:normAutofit/>
          </a:bodyPr>
          <a:lstStyle>
            <a:lvl1pPr algn="l"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6727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0" userDrawn="1">
          <p15:clr>
            <a:srgbClr val="FBAE40"/>
          </p15:clr>
        </p15:guide>
        <p15:guide id="2" pos="696" userDrawn="1">
          <p15:clr>
            <a:srgbClr val="FBAE40"/>
          </p15:clr>
        </p15:guide>
        <p15:guide id="3" pos="840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8263" y="657225"/>
            <a:ext cx="3244561" cy="5071222"/>
          </a:xfrm>
        </p:spPr>
        <p:txBody>
          <a:bodyPr anchor="ctr" anchorCtr="0">
            <a:normAutofit/>
          </a:bodyPr>
          <a:lstStyle>
            <a:lvl1pPr marL="296863" indent="-296863" algn="l">
              <a:tabLst/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2639" y="532262"/>
            <a:ext cx="6727416" cy="5471632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2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899" y="657225"/>
            <a:ext cx="10067926" cy="5071222"/>
          </a:xfrm>
        </p:spPr>
        <p:txBody>
          <a:bodyPr anchor="ctr" anchorCtr="0">
            <a:normAutofit/>
          </a:bodyPr>
          <a:lstStyle>
            <a:lvl1pPr algn="ctr">
              <a:defRPr sz="5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24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899" y="657225"/>
            <a:ext cx="10067926" cy="5071222"/>
          </a:xfrm>
        </p:spPr>
        <p:txBody>
          <a:bodyPr anchor="ctr" anchorCtr="0">
            <a:normAutofit/>
          </a:bodyPr>
          <a:lstStyle>
            <a:lvl1pPr algn="ctr">
              <a:defRPr sz="5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24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496615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185" b="2667"/>
          <a:stretch/>
        </p:blipFill>
        <p:spPr>
          <a:xfrm>
            <a:off x="0" y="0"/>
            <a:ext cx="12192000" cy="64553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899" y="2403529"/>
            <a:ext cx="8081963" cy="1928396"/>
          </a:xfrm>
        </p:spPr>
        <p:txBody>
          <a:bodyPr anchor="ctr" anchorCtr="0">
            <a:normAutofit/>
          </a:bodyPr>
          <a:lstStyle>
            <a:lvl1pPr algn="l"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96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82" t="20846" r="17457" b="11193"/>
          <a:stretch/>
        </p:blipFill>
        <p:spPr>
          <a:xfrm>
            <a:off x="0" y="0"/>
            <a:ext cx="12228514" cy="64770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0" y="2101771"/>
            <a:ext cx="9329738" cy="194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899" y="2103279"/>
            <a:ext cx="8081963" cy="1928396"/>
          </a:xfrm>
        </p:spPr>
        <p:txBody>
          <a:bodyPr anchor="ctr" anchorCtr="0">
            <a:normAutofit/>
          </a:bodyPr>
          <a:lstStyle>
            <a:lvl1pPr algn="l"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0" userDrawn="1">
          <p15:clr>
            <a:srgbClr val="FBAE40"/>
          </p15:clr>
        </p15:guide>
        <p15:guide id="2" pos="1152" userDrawn="1">
          <p15:clr>
            <a:srgbClr val="FBAE40"/>
          </p15:clr>
        </p15:guide>
        <p15:guide id="3" pos="254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3" t="18730" r="7062" b="13889"/>
          <a:stretch/>
        </p:blipFill>
        <p:spPr>
          <a:xfrm>
            <a:off x="0" y="-1"/>
            <a:ext cx="12228310" cy="6477001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0" y="2101771"/>
            <a:ext cx="9329738" cy="194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899" y="2103279"/>
            <a:ext cx="8081963" cy="1928396"/>
          </a:xfrm>
        </p:spPr>
        <p:txBody>
          <a:bodyPr anchor="ctr" anchorCtr="0">
            <a:normAutofit/>
          </a:bodyPr>
          <a:lstStyle>
            <a:lvl1pPr algn="l"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0" userDrawn="1">
          <p15:clr>
            <a:srgbClr val="FBAE40"/>
          </p15:clr>
        </p15:guide>
        <p15:guide id="2" pos="751" userDrawn="1">
          <p15:clr>
            <a:srgbClr val="FBAE40"/>
          </p15:clr>
        </p15:guide>
        <p15:guide id="3" pos="13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47699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0" y="1104465"/>
            <a:ext cx="1009747" cy="1136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898" y="1825625"/>
            <a:ext cx="10063927" cy="4351338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chemeClr val="accent6"/>
                </a:solidFill>
                <a:latin typeface="Verdana" charset="0"/>
              </a:defRPr>
            </a:lvl2pPr>
            <a:lvl3pPr>
              <a:defRPr sz="2400" baseline="0">
                <a:solidFill>
                  <a:schemeClr val="accent6"/>
                </a:solidFill>
                <a:latin typeface="Verdana" charset="0"/>
              </a:defRPr>
            </a:lvl3pPr>
            <a:lvl4pPr>
              <a:defRPr sz="2400" baseline="0">
                <a:solidFill>
                  <a:schemeClr val="accent6"/>
                </a:solidFill>
                <a:latin typeface="Verdana" charset="0"/>
              </a:defRPr>
            </a:lvl4pPr>
            <a:lvl5pPr>
              <a:defRPr sz="2400" baseline="0">
                <a:solidFill>
                  <a:schemeClr val="accent6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80" userDrawn="1">
          <p15:clr>
            <a:srgbClr val="FBAE40"/>
          </p15:clr>
        </p15:guide>
        <p15:guide id="2" pos="69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2000" cy="646868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0" y="1104465"/>
            <a:ext cx="1009747" cy="1136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898" y="1825625"/>
            <a:ext cx="10063927" cy="4351338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chemeClr val="accent6"/>
                </a:solidFill>
                <a:latin typeface="Verdana" charset="0"/>
              </a:defRPr>
            </a:lvl2pPr>
            <a:lvl3pPr>
              <a:defRPr sz="2400" baseline="0">
                <a:solidFill>
                  <a:schemeClr val="accent6"/>
                </a:solidFill>
                <a:latin typeface="Verdana" charset="0"/>
              </a:defRPr>
            </a:lvl3pPr>
            <a:lvl4pPr>
              <a:defRPr sz="2400" baseline="0">
                <a:solidFill>
                  <a:schemeClr val="accent6"/>
                </a:solidFill>
                <a:latin typeface="Verdana" charset="0"/>
              </a:defRPr>
            </a:lvl4pPr>
            <a:lvl5pPr>
              <a:defRPr sz="2400" baseline="0">
                <a:solidFill>
                  <a:schemeClr val="accent6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74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898" y="1825625"/>
            <a:ext cx="10063927" cy="4351338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chemeClr val="accent6"/>
                </a:solidFill>
                <a:latin typeface="Verdana" charset="0"/>
              </a:defRPr>
            </a:lvl2pPr>
            <a:lvl3pPr>
              <a:defRPr sz="2400" baseline="0">
                <a:solidFill>
                  <a:schemeClr val="accent6"/>
                </a:solidFill>
                <a:latin typeface="Verdana" charset="0"/>
              </a:defRPr>
            </a:lvl3pPr>
            <a:lvl4pPr>
              <a:defRPr sz="2400" baseline="0">
                <a:solidFill>
                  <a:schemeClr val="accent6"/>
                </a:solidFill>
                <a:latin typeface="Verdana" charset="0"/>
              </a:defRPr>
            </a:lvl4pPr>
            <a:lvl5pPr>
              <a:defRPr sz="2400" baseline="0">
                <a:solidFill>
                  <a:schemeClr val="accent6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469626"/>
          </a:xfrm>
          <a:prstGeom prst="rect">
            <a:avLst/>
          </a:prstGeom>
          <a:solidFill>
            <a:srgbClr val="F1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269" r="39837" b="2310"/>
          <a:stretch/>
        </p:blipFill>
        <p:spPr>
          <a:xfrm>
            <a:off x="6841256" y="0"/>
            <a:ext cx="5350744" cy="64696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63927" cy="1325563"/>
          </a:xfrm>
        </p:spPr>
        <p:txBody>
          <a:bodyPr>
            <a:normAutofit/>
          </a:bodyPr>
          <a:lstStyle>
            <a:lvl1pPr>
              <a:defRPr sz="4800" baseline="0">
                <a:latin typeface="Times New Roman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898" y="1825625"/>
            <a:ext cx="10063927" cy="4351338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accent6"/>
                </a:solidFill>
                <a:latin typeface="Verdana" charset="0"/>
              </a:defRPr>
            </a:lvl1pPr>
            <a:lvl2pPr>
              <a:defRPr sz="2400" baseline="0">
                <a:solidFill>
                  <a:schemeClr val="accent6"/>
                </a:solidFill>
                <a:latin typeface="Verdana" charset="0"/>
              </a:defRPr>
            </a:lvl2pPr>
            <a:lvl3pPr>
              <a:defRPr sz="2400" baseline="0">
                <a:solidFill>
                  <a:schemeClr val="accent6"/>
                </a:solidFill>
                <a:latin typeface="Verdana" charset="0"/>
              </a:defRPr>
            </a:lvl3pPr>
            <a:lvl4pPr>
              <a:defRPr sz="2400" baseline="0">
                <a:solidFill>
                  <a:schemeClr val="accent6"/>
                </a:solidFill>
                <a:latin typeface="Verdana" charset="0"/>
              </a:defRPr>
            </a:lvl4pPr>
            <a:lvl5pPr>
              <a:defRPr sz="2400" baseline="0">
                <a:solidFill>
                  <a:schemeClr val="accent6"/>
                </a:solidFill>
                <a:latin typeface="Verdana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89" t="2" b="-2"/>
          <a:stretch/>
        </p:blipFill>
        <p:spPr>
          <a:xfrm>
            <a:off x="-31750" y="1104465"/>
            <a:ext cx="1009747" cy="11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870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 userDrawn="1">
          <p15:clr>
            <a:srgbClr val="FBAE40"/>
          </p15:clr>
        </p15:guide>
        <p15:guide id="2" pos="69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2377" b="34017"/>
          <a:stretch/>
        </p:blipFill>
        <p:spPr>
          <a:xfrm>
            <a:off x="268090" y="6549083"/>
            <a:ext cx="797944" cy="268161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1649480" y="6538237"/>
            <a:ext cx="6378102" cy="269070"/>
          </a:xfrm>
          <a:prstGeom prst="rect">
            <a:avLst/>
          </a:prstGeom>
          <a:noFill/>
        </p:spPr>
        <p:txBody>
          <a:bodyPr wrap="square" lIns="156739" tIns="78370" rIns="156739" bIns="78370" rtlCol="0" anchor="ctr">
            <a:spAutoFit/>
          </a:bodyPr>
          <a:lstStyle/>
          <a:p>
            <a:pPr defTabSz="1567402">
              <a:lnSpc>
                <a:spcPct val="90000"/>
              </a:lnSpc>
              <a:defRPr/>
            </a:pPr>
            <a:r>
              <a:rPr lang="en-US" sz="800" dirty="0">
                <a:solidFill>
                  <a:srgbClr val="575759">
                    <a:alpha val="80000"/>
                  </a:srgbClr>
                </a:solidFill>
                <a:latin typeface="Verdana" charset="0"/>
                <a:ea typeface="Verdana" charset="0"/>
                <a:cs typeface="Verdana" charset="0"/>
              </a:rPr>
              <a:t>Confidential &amp; proprietary. Use pursuant to your signed agreement or Avaya policy</a:t>
            </a:r>
          </a:p>
        </p:txBody>
      </p:sp>
      <p:sp>
        <p:nvSpPr>
          <p:cNvPr id="11" name="Slide Number Placeholder 26"/>
          <p:cNvSpPr txBox="1">
            <a:spLocks/>
          </p:cNvSpPr>
          <p:nvPr userDrawn="1"/>
        </p:nvSpPr>
        <p:spPr>
          <a:xfrm>
            <a:off x="11339774" y="6490210"/>
            <a:ext cx="5381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2F56F9-7085-D54A-8B8A-69FB20F334A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898" y="365125"/>
            <a:ext cx="100060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898" y="1825625"/>
            <a:ext cx="100060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8779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72" r:id="rId2"/>
    <p:sldLayoutId id="2147483649" r:id="rId3"/>
    <p:sldLayoutId id="2147483661" r:id="rId4"/>
    <p:sldLayoutId id="2147483663" r:id="rId5"/>
    <p:sldLayoutId id="2147483660" r:id="rId6"/>
    <p:sldLayoutId id="2147483702" r:id="rId7"/>
    <p:sldLayoutId id="2147483676" r:id="rId8"/>
    <p:sldLayoutId id="2147483650" r:id="rId9"/>
    <p:sldLayoutId id="2147483673" r:id="rId10"/>
    <p:sldLayoutId id="2147483674" r:id="rId11"/>
    <p:sldLayoutId id="2147483675" r:id="rId12"/>
    <p:sldLayoutId id="2147483682" r:id="rId13"/>
    <p:sldLayoutId id="2147483677" r:id="rId14"/>
    <p:sldLayoutId id="2147483693" r:id="rId15"/>
    <p:sldLayoutId id="2147483694" r:id="rId16"/>
    <p:sldLayoutId id="2147483692" r:id="rId17"/>
    <p:sldLayoutId id="2147483691" r:id="rId18"/>
    <p:sldLayoutId id="2147483679" r:id="rId19"/>
    <p:sldLayoutId id="2147483680" r:id="rId20"/>
    <p:sldLayoutId id="2147483681" r:id="rId21"/>
    <p:sldLayoutId id="2147483684" r:id="rId22"/>
    <p:sldLayoutId id="2147483683" r:id="rId23"/>
    <p:sldLayoutId id="2147483685" r:id="rId24"/>
    <p:sldLayoutId id="2147483686" r:id="rId25"/>
    <p:sldLayoutId id="2147483689" r:id="rId26"/>
    <p:sldLayoutId id="2147483687" r:id="rId27"/>
    <p:sldLayoutId id="2147483696" r:id="rId28"/>
    <p:sldLayoutId id="2147483688" r:id="rId29"/>
    <p:sldLayoutId id="2147483695" r:id="rId30"/>
    <p:sldLayoutId id="2147483670" r:id="rId31"/>
    <p:sldLayoutId id="2147483671" r:id="rId32"/>
    <p:sldLayoutId id="2147483655" r:id="rId33"/>
    <p:sldLayoutId id="2147483690" r:id="rId34"/>
    <p:sldLayoutId id="2147483678" r:id="rId3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baseline="0">
          <a:solidFill>
            <a:schemeClr val="tx1"/>
          </a:solidFill>
          <a:latin typeface="Times New Roman Bold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 baseline="0">
          <a:solidFill>
            <a:schemeClr val="accent6"/>
          </a:solidFill>
          <a:latin typeface="Verdana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chemeClr val="accent6"/>
          </a:solidFill>
          <a:latin typeface="Verdana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chemeClr val="accent6"/>
          </a:solidFill>
          <a:latin typeface="Verdana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chemeClr val="accent6"/>
          </a:solidFill>
          <a:latin typeface="Verdana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chemeClr val="accent6"/>
          </a:solidFill>
          <a:latin typeface="Verdana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Face Recognition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</a:t>
            </a:r>
            <a:r>
              <a:rPr lang="en-US"/>
              <a:t>and JavaScript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69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E99290-4DCA-4417-A2FA-12EB639462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tx2">
              <a:lumMod val="90000"/>
            </a:schemeClr>
          </a:solidFill>
        </p:spPr>
        <p:txBody>
          <a:bodyPr/>
          <a:lstStyle/>
          <a:p>
            <a:r>
              <a:rPr lang="en-US" dirty="0"/>
              <a:t>Face Detection</a:t>
            </a:r>
          </a:p>
          <a:p>
            <a:r>
              <a:rPr lang="en-US" dirty="0"/>
              <a:t>Video Capture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C7FCA-6F73-4EDB-A480-13CFB94965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tx2">
              <a:lumMod val="90000"/>
            </a:schemeClr>
          </a:solidFill>
        </p:spPr>
        <p:txBody>
          <a:bodyPr/>
          <a:lstStyle/>
          <a:p>
            <a:r>
              <a:rPr lang="pt-BR" dirty="0"/>
              <a:t>Face </a:t>
            </a:r>
            <a:r>
              <a:rPr lang="pt-BR" dirty="0" err="1"/>
              <a:t>Recognition</a:t>
            </a:r>
            <a:endParaRPr lang="pt-BR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E4394803-4BB6-49A9-B1A1-992ADEE13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524" y="3210496"/>
            <a:ext cx="1729206" cy="22883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889628-A368-451C-B8F9-8403E7FB6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3542" y="2847313"/>
            <a:ext cx="2331935" cy="5747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4B6657-125D-4DD2-8A75-FEBD94B97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6091" y="4402871"/>
            <a:ext cx="3572388" cy="711068"/>
          </a:xfrm>
          <a:prstGeom prst="rect">
            <a:avLst/>
          </a:prstGeom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069F7ED8-7C9F-4FB1-9997-54AFF5341608}"/>
              </a:ext>
            </a:extLst>
          </p:cNvPr>
          <p:cNvSpPr/>
          <p:nvPr/>
        </p:nvSpPr>
        <p:spPr>
          <a:xfrm>
            <a:off x="8437775" y="3611946"/>
            <a:ext cx="650449" cy="6911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0E30B5-1495-4CE4-A379-4892EEDEAD16}"/>
              </a:ext>
            </a:extLst>
          </p:cNvPr>
          <p:cNvSpPr txBox="1"/>
          <p:nvPr/>
        </p:nvSpPr>
        <p:spPr>
          <a:xfrm>
            <a:off x="6630222" y="5498812"/>
            <a:ext cx="4484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Accuracy</a:t>
            </a:r>
            <a:r>
              <a:rPr lang="pt-B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pt-BR" sz="3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of</a:t>
            </a:r>
            <a:r>
              <a:rPr lang="pt-B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 99.38 %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0FECE38-C542-49CC-9486-2588745975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4911" y="2853621"/>
            <a:ext cx="796231" cy="57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46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Capture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8D9D430-2165-415D-8820-DCEC1BE901C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09663" y="1825625"/>
            <a:ext cx="10063162" cy="305057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video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getElementById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 err="1">
                <a:solidFill>
                  <a:srgbClr val="CE9178"/>
                </a:solidFill>
                <a:latin typeface="Consolas" panose="020B0609020204030204" pitchFamily="49" charset="0"/>
              </a:rPr>
              <a:t>cam_input</a:t>
            </a:r>
            <a:r>
              <a:rPr lang="en-US" sz="11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); </a:t>
            </a:r>
            <a:r>
              <a:rPr lang="en-US" sz="1100" dirty="0">
                <a:solidFill>
                  <a:srgbClr val="6A9955"/>
                </a:solidFill>
                <a:latin typeface="Consolas" panose="020B0609020204030204" pitchFamily="49" charset="0"/>
              </a:rPr>
              <a:t>// video is the id of video tag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navigator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4FC1FF"/>
                </a:solidFill>
                <a:latin typeface="Consolas" panose="020B0609020204030204" pitchFamily="49" charset="0"/>
              </a:rPr>
              <a:t>mediaDevices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getUserMedia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({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video: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audio: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})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.</a:t>
            </a:r>
            <a:r>
              <a:rPr lang="en-US" sz="1100" dirty="0">
                <a:solidFill>
                  <a:srgbClr val="DCDCAA"/>
                </a:solidFill>
                <a:latin typeface="Consolas" panose="020B0609020204030204" pitchFamily="49" charset="0"/>
              </a:rPr>
              <a:t>then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srcObject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stream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video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})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.</a:t>
            </a:r>
            <a:r>
              <a:rPr lang="en-US" sz="1100" dirty="0">
                <a:solidFill>
                  <a:srgbClr val="DCDCAA"/>
                </a:solidFill>
                <a:latin typeface="Consolas" panose="020B0609020204030204" pitchFamily="49" charset="0"/>
              </a:rPr>
              <a:t>catch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CE9178"/>
                </a:solidFill>
                <a:latin typeface="Consolas" panose="020B0609020204030204" pitchFamily="49" charset="0"/>
              </a:rPr>
              <a:t>"An error occurred! 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});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       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cap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cv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VideoCapture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cam_input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D077902-13DC-435D-B5C0-22B8020B447B}"/>
              </a:ext>
            </a:extLst>
          </p:cNvPr>
          <p:cNvSpPr txBox="1"/>
          <p:nvPr/>
        </p:nvSpPr>
        <p:spPr>
          <a:xfrm>
            <a:off x="9640033" y="1830144"/>
            <a:ext cx="1532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JavaScript</a:t>
            </a:r>
            <a:endParaRPr lang="en-US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367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</a:t>
            </a:r>
            <a:r>
              <a:rPr lang="en-US" dirty="0"/>
              <a:t>ace Detection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3D752B16-C28E-4CF0-961A-1729D266599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82224" y="2431708"/>
            <a:ext cx="2650751" cy="25751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877A61C-33C9-454E-BE67-BAA8ECD7E520}"/>
              </a:ext>
            </a:extLst>
          </p:cNvPr>
          <p:cNvSpPr/>
          <p:nvPr/>
        </p:nvSpPr>
        <p:spPr>
          <a:xfrm>
            <a:off x="5148868" y="900972"/>
            <a:ext cx="6523348" cy="487825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</a:p>
          <a:p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4FC1FF"/>
                </a:solidFill>
                <a:latin typeface="Consolas" panose="020B0609020204030204" pitchFamily="49" charset="0"/>
              </a:rPr>
              <a:t>FPS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24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classifier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cv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CascadeClassifier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utils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createFileFromUrl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faceCascadeFile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faceCascadeFile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()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classifier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load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faceCascadeFile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); </a:t>
            </a:r>
            <a:r>
              <a:rPr lang="en-US" sz="1100" dirty="0">
                <a:solidFill>
                  <a:srgbClr val="6A9955"/>
                </a:solidFill>
                <a:latin typeface="Consolas" panose="020B0609020204030204" pitchFamily="49" charset="0"/>
              </a:rPr>
              <a:t>// in the callback, load the cascade from file 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});</a:t>
            </a:r>
          </a:p>
          <a:p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faces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cv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RectVector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gray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cv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Mat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C586C0"/>
                </a:solidFill>
                <a:latin typeface="Consolas" panose="020B0609020204030204" pitchFamily="49" charset="0"/>
              </a:rPr>
              <a:t>try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classifier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detectMultiScale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gray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faces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1.1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100" dirty="0">
                <a:solidFill>
                  <a:srgbClr val="6A9955"/>
                </a:solidFill>
                <a:latin typeface="Consolas" panose="020B0609020204030204" pitchFamily="49" charset="0"/>
              </a:rPr>
              <a:t>//console.log(</a:t>
            </a:r>
            <a:r>
              <a:rPr lang="en-US" sz="1100" dirty="0" err="1">
                <a:solidFill>
                  <a:srgbClr val="6A9955"/>
                </a:solidFill>
                <a:latin typeface="Consolas" panose="020B0609020204030204" pitchFamily="49" charset="0"/>
              </a:rPr>
              <a:t>faces.size</a:t>
            </a:r>
            <a:r>
              <a:rPr lang="en-US" sz="1100" dirty="0">
                <a:solidFill>
                  <a:srgbClr val="6A9955"/>
                </a:solidFill>
                <a:latin typeface="Consolas" panose="020B0609020204030204" pitchFamily="49" charset="0"/>
              </a:rPr>
              <a:t>());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} </a:t>
            </a:r>
            <a:r>
              <a:rPr lang="en-US" sz="1100" dirty="0">
                <a:solidFill>
                  <a:srgbClr val="C586C0"/>
                </a:solidFill>
                <a:latin typeface="Consolas" panose="020B0609020204030204" pitchFamily="49" charset="0"/>
              </a:rPr>
              <a:t>catch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err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;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&lt;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faces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size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(); ++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	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face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faces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get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	let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point1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cv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Point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y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point2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cv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Point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y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7CB724-C905-406B-94E3-5AF189B8A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2127" y="2431708"/>
            <a:ext cx="2156753" cy="33475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014FF6-FC68-433B-8C38-DB36DA58A3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123" y="3340102"/>
            <a:ext cx="1287034" cy="12870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EF44903-39C6-47A4-AA65-84E9BD45C7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689" y="4968222"/>
            <a:ext cx="1408615" cy="14086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9738B9-054C-4785-815F-D2CE64A710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245" y="5107753"/>
            <a:ext cx="1269646" cy="1269646"/>
          </a:xfrm>
          <a:prstGeom prst="rect">
            <a:avLst/>
          </a:prstGeom>
        </p:spPr>
      </p:pic>
      <p:pic>
        <p:nvPicPr>
          <p:cNvPr id="13" name="Picture 12" descr="A picture containing text, close&#10;&#10;Description automatically generated">
            <a:extLst>
              <a:ext uri="{FF2B5EF4-FFF2-40B4-BE49-F238E27FC236}">
                <a16:creationId xmlns:a16="http://schemas.microsoft.com/office/drawing/2014/main" id="{22413E26-121A-4D4A-A940-A791730130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366" y="3340102"/>
            <a:ext cx="1158693" cy="11467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F631548-FC45-435F-B201-247D5834F2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883" y="5144407"/>
            <a:ext cx="1195215" cy="11952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2FE87C2-B797-46F5-BC0C-478EF23E81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1410" y="5107190"/>
            <a:ext cx="1269647" cy="126964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4DDF056-904F-48FC-9315-7166C524D948}"/>
              </a:ext>
            </a:extLst>
          </p:cNvPr>
          <p:cNvSpPr txBox="1"/>
          <p:nvPr/>
        </p:nvSpPr>
        <p:spPr>
          <a:xfrm>
            <a:off x="10163603" y="900972"/>
            <a:ext cx="1532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JavaScript</a:t>
            </a:r>
            <a:endParaRPr lang="en-US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365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 Recognition - Enrollment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58693B-F290-4D6C-ABC1-5A0E7E3B8116}"/>
              </a:ext>
            </a:extLst>
          </p:cNvPr>
          <p:cNvSpPr txBox="1"/>
          <p:nvPr/>
        </p:nvSpPr>
        <p:spPr>
          <a:xfrm>
            <a:off x="2118168" y="1851949"/>
            <a:ext cx="381964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[array([ 7.04510063e-02,  1.15407310e-01,  2.66254460e-03, -2.31065322e-02,</a:t>
            </a:r>
          </a:p>
          <a:p>
            <a:r>
              <a:rPr lang="en-US" sz="800" dirty="0"/>
              <a:t>       -7.77263790e-02, -1.77585986e-02,  7.11222142e-02, -8.20401981e-02,</a:t>
            </a:r>
          </a:p>
          <a:p>
            <a:r>
              <a:rPr lang="en-US" sz="800" dirty="0"/>
              <a:t>        8.21929127e-02, -4.54524085e-02,  1.90576330e-01, -4.63409089e-02,</a:t>
            </a:r>
          </a:p>
          <a:p>
            <a:r>
              <a:rPr lang="en-US" sz="800" dirty="0"/>
              <a:t>       -2.69138008e-01, -1.33081630e-01,  1.57317147e-02,  1.19727790e-01,</a:t>
            </a:r>
          </a:p>
          <a:p>
            <a:r>
              <a:rPr lang="en-US" sz="800" dirty="0"/>
              <a:t>       -1.37577310e-01, -1.93274081e-01, -1.93941891e-01, -7.61727840e-02,</a:t>
            </a:r>
          </a:p>
          <a:p>
            <a:r>
              <a:rPr lang="en-US" sz="800" dirty="0"/>
              <a:t>       -1.46843297e-02,  2.85998397e-02, -2.68845111e-02, -8.15226883e-02,</a:t>
            </a:r>
          </a:p>
          <a:p>
            <a:r>
              <a:rPr lang="en-US" sz="800" dirty="0"/>
              <a:t>       -1.06395945e-01, -3.74697775e-01,  1.90299004e-02, -4.91538942e-02,</a:t>
            </a:r>
          </a:p>
          <a:p>
            <a:r>
              <a:rPr lang="en-US" sz="800" dirty="0"/>
              <a:t>        7.03979805e-02, -9.91002247e-02,  2.08060294e-02,  9.93548334e-02,</a:t>
            </a:r>
          </a:p>
          <a:p>
            <a:r>
              <a:rPr lang="en-US" sz="800" dirty="0"/>
              <a:t>       -1.21826120e-01, -4.76462059e-02,  5.29397801e-02,  2.11860314e-02,</a:t>
            </a:r>
          </a:p>
          <a:p>
            <a:r>
              <a:rPr lang="en-US" sz="800" dirty="0"/>
              <a:t>       -9.45629776e-02, -9.04240608e-02,  1.85026020e-01,  3.64707969e-02,</a:t>
            </a:r>
          </a:p>
          <a:p>
            <a:r>
              <a:rPr lang="en-US" sz="800" dirty="0"/>
              <a:t>       -1.86989561e-01,  5.38393632e-02,  5.60369641e-02,  3.21801513e-01,</a:t>
            </a:r>
          </a:p>
          <a:p>
            <a:r>
              <a:rPr lang="en-US" sz="800" dirty="0"/>
              <a:t>        2.38519579e-01, -2.80164704e-02,  4.37806994e-02, -4.42972183e-02,</a:t>
            </a:r>
          </a:p>
          <a:p>
            <a:r>
              <a:rPr lang="en-US" sz="800" dirty="0"/>
              <a:t>        5.74655235e-02, -2.93975592e-01,  1.11770801e-01,  1.38777778e-01,</a:t>
            </a:r>
          </a:p>
          <a:p>
            <a:r>
              <a:rPr lang="en-US" sz="800" dirty="0"/>
              <a:t>        1.39024645e-01,  1.40557706e-01,  1.20769560e-01, -1.16050407e-01,</a:t>
            </a:r>
          </a:p>
          <a:p>
            <a:r>
              <a:rPr lang="en-US" sz="800" dirty="0"/>
              <a:t>       -4.16843407e-02,  7.32867494e-02, -1.83152691e-01, -1.05600804e-04,</a:t>
            </a:r>
          </a:p>
          <a:p>
            <a:r>
              <a:rPr lang="en-US" sz="800" dirty="0"/>
              <a:t>        1.04721896e-01, -3.53503600e-03, -3.80403027e-02, -1.30587608e-01,</a:t>
            </a:r>
          </a:p>
          <a:p>
            <a:r>
              <a:rPr lang="en-US" sz="800" dirty="0"/>
              <a:t>        1.78102478e-01,  6.69110417e-02, -1.20444447e-01, -1.73559599e-02,</a:t>
            </a:r>
          </a:p>
          <a:p>
            <a:r>
              <a:rPr lang="en-US" sz="800" dirty="0"/>
              <a:t>        1.17295787e-01, -1.87125668e-01, -8.73445496e-02, -9.30972248e-02,</a:t>
            </a:r>
          </a:p>
          <a:p>
            <a:r>
              <a:rPr lang="en-US" sz="800" dirty="0"/>
              <a:t>       -5.53848781e-02, -1.06702767e-01, -2.34215811e-01,  4.53559011e-02,</a:t>
            </a:r>
          </a:p>
          <a:p>
            <a:r>
              <a:rPr lang="en-US" sz="800" dirty="0"/>
              <a:t>        2.55169392e-01,  2.08295465e-01, -2.31533110e-01, -4.84218970e-02,</a:t>
            </a:r>
          </a:p>
          <a:p>
            <a:r>
              <a:rPr lang="en-US" sz="800" dirty="0"/>
              <a:t>       -4.58793342e-02,  4.23947647e-02,  1.06741153e-01, -1.89603921e-02,</a:t>
            </a:r>
          </a:p>
          <a:p>
            <a:r>
              <a:rPr lang="en-US" sz="800" dirty="0"/>
              <a:t>       -8.62707421e-02, -1.37417465e-02, -4.49610576e-02,  1.20853111e-02,</a:t>
            </a:r>
          </a:p>
          <a:p>
            <a:r>
              <a:rPr lang="en-US" sz="800" dirty="0"/>
              <a:t>        1.64752603e-01, -3.48406509e-02, -7.90485367e-02,  2.10713267e-01,</a:t>
            </a:r>
          </a:p>
          <a:p>
            <a:r>
              <a:rPr lang="en-US" sz="800" dirty="0"/>
              <a:t>        5.37608936e-03, -8.01000819e-02,  8.10961276e-02, -1.80518012e-02,</a:t>
            </a:r>
          </a:p>
          <a:p>
            <a:r>
              <a:rPr lang="en-US" sz="800" dirty="0"/>
              <a:t>       -4.97585312e-02, -8.75188038e-03, -1.47795215e-01,  4.26039100e-04,</a:t>
            </a:r>
          </a:p>
          <a:p>
            <a:r>
              <a:rPr lang="en-US" sz="800" dirty="0"/>
              <a:t>        4.57902513e-02, -1.83042958e-01,  2.01111995e-02,  9.82818455e-02,</a:t>
            </a:r>
          </a:p>
          <a:p>
            <a:r>
              <a:rPr lang="en-US" sz="800" dirty="0"/>
              <a:t>       -1.46457613e-01,  1.98815003e-01,  2.43625436e-02,  5.89456484e-02,</a:t>
            </a:r>
          </a:p>
          <a:p>
            <a:r>
              <a:rPr lang="en-US" sz="800" dirty="0"/>
              <a:t>        8.65433812e-02,  1.23097049e-02, -5.74359894e-02, -4.61051017e-02,</a:t>
            </a:r>
          </a:p>
          <a:p>
            <a:r>
              <a:rPr lang="en-US" sz="800" dirty="0"/>
              <a:t>        1.36914432e-01, -2.12952226e-01,  2.32336819e-01,  1.76927999e-01,</a:t>
            </a:r>
          </a:p>
          <a:p>
            <a:r>
              <a:rPr lang="en-US" sz="800" dirty="0"/>
              <a:t>        1.40905194e-02,  1.19995929e-01,  5.46754636e-02,  4.72472310e-02,</a:t>
            </a:r>
          </a:p>
          <a:p>
            <a:r>
              <a:rPr lang="en-US" sz="800" dirty="0"/>
              <a:t>       -2.18723845e-02, -4.69265804e-02, -1.14133880e-01, -1.19943909e-01,</a:t>
            </a:r>
          </a:p>
          <a:p>
            <a:r>
              <a:rPr lang="en-US" sz="800" dirty="0"/>
              <a:t>        3.83354351e-03,  6.01958521e-02,  2.03014910e-02,  6.68271109e-02])]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E45495-7E2C-40C3-9925-DB635694C9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89" y="2598238"/>
            <a:ext cx="1269647" cy="12696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16AEC2-E50B-4859-893B-917DE63D3493}"/>
              </a:ext>
            </a:extLst>
          </p:cNvPr>
          <p:cNvSpPr txBox="1"/>
          <p:nvPr/>
        </p:nvSpPr>
        <p:spPr>
          <a:xfrm>
            <a:off x="5565531" y="2274838"/>
            <a:ext cx="6081227" cy="196977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100" dirty="0">
                <a:solidFill>
                  <a:srgbClr val="6A9955"/>
                </a:solidFill>
                <a:latin typeface="Consolas" panose="020B0609020204030204" pitchFamily="49" charset="0"/>
              </a:rPr>
              <a:t># Get the byte content using `.read()`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image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image_file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.read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100" dirty="0">
                <a:solidFill>
                  <a:srgbClr val="6A9955"/>
                </a:solidFill>
                <a:latin typeface="Consolas" panose="020B0609020204030204" pitchFamily="49" charset="0"/>
              </a:rPr>
              <a:t># convert to </a:t>
            </a:r>
            <a:r>
              <a:rPr lang="en-US" sz="1100" dirty="0" err="1">
                <a:solidFill>
                  <a:srgbClr val="6A9955"/>
                </a:solidFill>
                <a:latin typeface="Consolas" panose="020B0609020204030204" pitchFamily="49" charset="0"/>
              </a:rPr>
              <a:t>numpy</a:t>
            </a:r>
            <a:r>
              <a:rPr lang="en-US" sz="1100" dirty="0">
                <a:solidFill>
                  <a:srgbClr val="6A9955"/>
                </a:solidFill>
                <a:latin typeface="Consolas" panose="020B0609020204030204" pitchFamily="49" charset="0"/>
              </a:rPr>
              <a:t> array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npimg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 err="1">
                <a:solidFill>
                  <a:srgbClr val="4EC9B0"/>
                </a:solidFill>
                <a:latin typeface="Consolas" panose="020B0609020204030204" pitchFamily="49" charset="0"/>
              </a:rPr>
              <a:t>np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frombuffer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image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>
                <a:solidFill>
                  <a:srgbClr val="4EC9B0"/>
                </a:solidFill>
                <a:latin typeface="Consolas" panose="020B0609020204030204" pitchFamily="49" charset="0"/>
              </a:rPr>
              <a:t>np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uint8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1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npimg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img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>
                <a:solidFill>
                  <a:srgbClr val="4EC9B0"/>
                </a:solidFill>
                <a:latin typeface="Consolas" panose="020B0609020204030204" pitchFamily="49" charset="0"/>
              </a:rPr>
              <a:t>cv2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>
                <a:solidFill>
                  <a:srgbClr val="DCDCAA"/>
                </a:solidFill>
                <a:latin typeface="Consolas" panose="020B0609020204030204" pitchFamily="49" charset="0"/>
              </a:rPr>
              <a:t>imdecode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npimg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>
                <a:solidFill>
                  <a:srgbClr val="4EC9B0"/>
                </a:solidFill>
                <a:latin typeface="Consolas" panose="020B0609020204030204" pitchFamily="49" charset="0"/>
              </a:rPr>
              <a:t>cv2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COLOR_BGR2GRAY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face_encodings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 err="1">
                <a:solidFill>
                  <a:srgbClr val="4EC9B0"/>
                </a:solidFill>
                <a:latin typeface="Consolas" panose="020B0609020204030204" pitchFamily="49" charset="0"/>
              </a:rPr>
              <a:t>face_recognition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face_encodings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img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sz="11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face_encodings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save_enrollment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user_name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image_file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image_file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.filename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face_encodings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E81F7F-2CB8-421B-AC2E-79EA64972C00}"/>
              </a:ext>
            </a:extLst>
          </p:cNvPr>
          <p:cNvSpPr txBox="1"/>
          <p:nvPr/>
        </p:nvSpPr>
        <p:spPr>
          <a:xfrm>
            <a:off x="10585430" y="2274838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Python</a:t>
            </a:r>
            <a:endParaRPr lang="en-US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01D05D1-18DA-4458-BF51-0AE3CFA54A6F}"/>
              </a:ext>
            </a:extLst>
          </p:cNvPr>
          <p:cNvSpPr/>
          <p:nvPr/>
        </p:nvSpPr>
        <p:spPr>
          <a:xfrm>
            <a:off x="1970202" y="3101419"/>
            <a:ext cx="782789" cy="3275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931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 Recognition - Recognition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2A7872-E8C5-4AD9-97AE-DC0BFF5B1CF7}"/>
              </a:ext>
            </a:extLst>
          </p:cNvPr>
          <p:cNvSpPr txBox="1"/>
          <p:nvPr/>
        </p:nvSpPr>
        <p:spPr>
          <a:xfrm>
            <a:off x="2212436" y="1506373"/>
            <a:ext cx="417957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[[0.0313456691801548, 0.0861259251832962, -0.006879683583974838, -0.03478752449154854, -0.08607915788888931, 0.0040351347997784615, 0.09298942983150482, -0.09807352721691132, 0.09661389887332916, -0.03849271684885025, 0.2051985263824463, -0.06345729529857635, -0.2883394658565521, -0.1045098602771759, -0.03439924120903015, 0.1290113925933838, -0.11544787138700485, -0.1977395862340927, -0.16178452968597412, -0.08006065338850021, -0.018977293744683266, -0.03719542920589447, -0.04614484682679176, -0.04940798133611679, -0.0950327143073082, -0.3572060763835907, 0.014022712595760822, -0.07688091695308685, 0.026734402403235435, -0.09046774357557297, 0.02862579934298992, 0.1273178607225418, -0.10085295140743256, -0.024999793618917465, 0.005846893414855003, 0.03155868873000145, -0.05996674671769142, -0.07608915865421295, 0.2408042699098587, 0.027859171852469444, -0.21311071515083313, 0.06545459479093552, 0.08938087522983551, 0.30368468165397644, 0.25148648023605347, -0.04931539297103882, 0.020482558757066727, -0.007138226181268692, 0.08537095040082932, -0.3064879775047302, 0.09203332662582397, 0.1592964380979538, 0.13768413662910461, 0.0982479378581047, 0.13480927050113678, -0.0919528603553772, -0.05138855427503586, 0.056907810270786285, -0.16502365469932556, -0.031019415706396103, 0.09654691070318222, -0.019336534664034843, -0.030319418758153915, -0.15071594715118408, 0.15539982914924622, 0.0862228274345398, -0.10641920566558838, -0.006376415491104126, 0.11239874362945557, -0.19114236533641815, -0.09573564678430557, -0.09724440425634384, -0.07392886281013489, -0.10011597722768784, -0.24046099185943604, 0.10002421587705612, 0.29752907156944275, 0.2160363346338272, </a:t>
            </a:r>
          </a:p>
          <a:p>
            <a:r>
              <a:rPr lang="en-US" sz="800" dirty="0"/>
              <a:t>-0.20030760765075684, 0.015100263059139252, -0.03599068522453308, -0.005283800885081291, 0.10376205295324326, -0.028718251734972, -0.0692594051361084, -0.02930104359984398, -0.06687203794717789, -0.037237685173749924, 0.14625170826911926, -0.021113337948918343, -0.03942710906267166, 0.1809805929660797, -0.031152935698628426, -0.07784882187843323, 0.07889532297849655, 0.017090678215026855, -0.09177249670028687, 0.002687579020857811, -0.14775919914245605, -0.009948386810719967, 0.04076693207025528, -0.18076921999454498, 0.042060382664203644, 0.07114072144031525, -0.17022794485092163, 0.14397194981575012, -0.022270996123552322, 0.04594942182302475, 0.07090666890144348, 0.0313553586602211, -0.04053940623998642, -0.02542640082538128, 0.13518564403057098, -0.19342583417892456, 0.18952646851539612, 0.12524670362472534, -0.044923946261405945, 0.1009911298751831, 0.10475112497806549, 0.06632845848798752, -0.0390322171151638, -0.008513899520039558, -0.10840272903442383, -0.136301651597023, 0.012006386183202267, 0.06869443506002426, 0.03141716122627258, 0.07095891237258911]]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8B3089-B4D8-4CC0-A264-A5D047171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43" y="2085984"/>
            <a:ext cx="1269647" cy="12696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10CE01F-483F-46FC-BB3C-42EB0E079729}"/>
              </a:ext>
            </a:extLst>
          </p:cNvPr>
          <p:cNvSpPr txBox="1"/>
          <p:nvPr/>
        </p:nvSpPr>
        <p:spPr>
          <a:xfrm>
            <a:off x="6474589" y="1624388"/>
            <a:ext cx="5708944" cy="36625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encodings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username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C586C0"/>
                </a:solidFill>
                <a:latin typeface="Consolas" panose="020B0609020204030204" pitchFamily="49" charset="0"/>
              </a:rPr>
              <a:t>in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get_all_username_encodings_zip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	</a:t>
            </a:r>
            <a:r>
              <a:rPr lang="en-US" sz="11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encodings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	</a:t>
            </a:r>
            <a:r>
              <a:rPr lang="en-US" sz="11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username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</a:t>
            </a:r>
            <a:r>
              <a:rPr lang="en-US" sz="1100" dirty="0">
                <a:solidFill>
                  <a:srgbClr val="C586C0"/>
                </a:solidFill>
                <a:latin typeface="Consolas" panose="020B0609020204030204" pitchFamily="49" charset="0"/>
              </a:rPr>
              <a:t>try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			     		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found_face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 err="1">
                <a:solidFill>
                  <a:srgbClr val="4EC9B0"/>
                </a:solidFill>
                <a:latin typeface="Consolas" panose="020B0609020204030204" pitchFamily="49" charset="0"/>
              </a:rPr>
              <a:t>face_recognition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compare_faces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4EC9B0"/>
                </a:solidFill>
                <a:latin typeface="Consolas" panose="020B0609020204030204" pitchFamily="49" charset="0"/>
              </a:rPr>
              <a:t>np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array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encodings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), </a:t>
            </a:r>
            <a:r>
              <a:rPr lang="en-US" sz="1100" dirty="0" err="1">
                <a:solidFill>
                  <a:srgbClr val="4EC9B0"/>
                </a:solidFill>
                <a:latin typeface="Consolas" panose="020B0609020204030204" pitchFamily="49" charset="0"/>
              </a:rPr>
              <a:t>np</a:t>
            </a:r>
            <a:r>
              <a:rPr lang="en-US" sz="11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array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face_encodings_to_be_recognized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), </a:t>
            </a:r>
            <a:r>
              <a:rPr lang="en-US" sz="1100" dirty="0">
                <a:solidFill>
                  <a:srgbClr val="B5CEA8"/>
                </a:solidFill>
                <a:latin typeface="Consolas" panose="020B0609020204030204" pitchFamily="49" charset="0"/>
              </a:rPr>
              <a:t>0.6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</a:t>
            </a:r>
            <a:r>
              <a:rPr lang="en-US" sz="11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found_face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   </a:t>
            </a:r>
            <a:r>
              <a:rPr lang="en-US" sz="1100" dirty="0">
                <a:solidFill>
                  <a:srgbClr val="6A9955"/>
                </a:solidFill>
                <a:latin typeface="Consolas" panose="020B0609020204030204" pitchFamily="49" charset="0"/>
              </a:rPr>
              <a:t>#first_match_index = </a:t>
            </a:r>
            <a:r>
              <a:rPr lang="en-US" sz="1100" dirty="0" err="1">
                <a:solidFill>
                  <a:srgbClr val="6A9955"/>
                </a:solidFill>
                <a:latin typeface="Consolas" panose="020B0609020204030204" pitchFamily="49" charset="0"/>
              </a:rPr>
              <a:t>found_face.index</a:t>
            </a:r>
            <a:r>
              <a:rPr lang="en-US" sz="1100" dirty="0">
                <a:solidFill>
                  <a:srgbClr val="6A9955"/>
                </a:solidFill>
                <a:latin typeface="Consolas" panose="020B0609020204030204" pitchFamily="49" charset="0"/>
              </a:rPr>
              <a:t>(True)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user_name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username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</a:t>
            </a:r>
            <a:r>
              <a:rPr lang="en-US" sz="1100" dirty="0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= {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 </a:t>
            </a:r>
            <a:r>
              <a:rPr lang="en-US" sz="1100" dirty="0">
                <a:solidFill>
                  <a:srgbClr val="CE9178"/>
                </a:solidFill>
                <a:latin typeface="Consolas" panose="020B0609020204030204" pitchFamily="49" charset="0"/>
              </a:rPr>
              <a:t>"status: 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: </a:t>
            </a:r>
            <a:r>
              <a:rPr lang="en-US" sz="1100" dirty="0">
                <a:solidFill>
                  <a:srgbClr val="CE9178"/>
                </a:solidFill>
                <a:latin typeface="Consolas" panose="020B0609020204030204" pitchFamily="49" charset="0"/>
              </a:rPr>
              <a:t>"FOUND"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 </a:t>
            </a:r>
            <a:r>
              <a:rPr lang="en-US" sz="1100" dirty="0">
                <a:solidFill>
                  <a:srgbClr val="CE9178"/>
                </a:solidFill>
                <a:latin typeface="Consolas" panose="020B0609020204030204" pitchFamily="49" charset="0"/>
              </a:rPr>
              <a:t>"username"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: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user_name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}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en-US" sz="1100" dirty="0">
                <a:solidFill>
                  <a:srgbClr val="C586C0"/>
                </a:solidFill>
                <a:latin typeface="Consolas" panose="020B0609020204030204" pitchFamily="49" charset="0"/>
              </a:rPr>
              <a:t>break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en-US" sz="1100" dirty="0">
                <a:solidFill>
                  <a:srgbClr val="C586C0"/>
                </a:solidFill>
                <a:latin typeface="Consolas" panose="020B0609020204030204" pitchFamily="49" charset="0"/>
              </a:rPr>
              <a:t>except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</a:t>
            </a:r>
            <a:r>
              <a:rPr lang="en-US" sz="11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100" dirty="0" err="1">
                <a:solidFill>
                  <a:srgbClr val="DCDCAA"/>
                </a:solidFill>
                <a:latin typeface="Consolas" panose="020B0609020204030204" pitchFamily="49" charset="0"/>
              </a:rPr>
              <a:t>jsonify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en-US" sz="1100" dirty="0">
                <a:solidFill>
                  <a:srgbClr val="CE9178"/>
                </a:solidFill>
                <a:latin typeface="Consolas" panose="020B0609020204030204" pitchFamily="49" charset="0"/>
              </a:rPr>
              <a:t>"status: 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: </a:t>
            </a:r>
            <a:r>
              <a:rPr lang="en-US" sz="1100" dirty="0">
                <a:solidFill>
                  <a:srgbClr val="CE9178"/>
                </a:solidFill>
                <a:latin typeface="Consolas" panose="020B0609020204030204" pitchFamily="49" charset="0"/>
              </a:rPr>
              <a:t>"ERROR"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en-US" sz="1100" dirty="0">
                <a:solidFill>
                  <a:srgbClr val="CE9178"/>
                </a:solidFill>
                <a:latin typeface="Consolas" panose="020B0609020204030204" pitchFamily="49" charset="0"/>
              </a:rPr>
              <a:t>"username"</a:t>
            </a:r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sz="1100" dirty="0" err="1">
                <a:solidFill>
                  <a:srgbClr val="9CDCFE"/>
                </a:solidFill>
                <a:latin typeface="Consolas" panose="020B0609020204030204" pitchFamily="49" charset="0"/>
              </a:rPr>
              <a:t>user_name</a:t>
            </a:r>
            <a:endParaRPr lang="en-US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})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5D2B5C3-CD3A-45F6-91C8-FE7EA2E8E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24" y="3509879"/>
            <a:ext cx="1400463" cy="139409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718A7F9-EE8D-4F28-AF23-D18465BCCD49}"/>
              </a:ext>
            </a:extLst>
          </p:cNvPr>
          <p:cNvSpPr txBox="1"/>
          <p:nvPr/>
        </p:nvSpPr>
        <p:spPr>
          <a:xfrm>
            <a:off x="10538427" y="4916213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Python</a:t>
            </a:r>
            <a:endParaRPr lang="en-US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BFDCC3CD-0895-4EA4-9ECA-0FF6CAD87B8F}"/>
              </a:ext>
            </a:extLst>
          </p:cNvPr>
          <p:cNvSpPr/>
          <p:nvPr/>
        </p:nvSpPr>
        <p:spPr>
          <a:xfrm>
            <a:off x="2118168" y="4128940"/>
            <a:ext cx="804141" cy="2733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219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63DBFEEF-C5B9-4859-BD38-75CD3414158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4223" y="1421563"/>
            <a:ext cx="7316002" cy="2468880"/>
          </a:xfrm>
          <a:prstGeom prst="rect">
            <a:avLst/>
          </a:prstGeom>
        </p:spPr>
      </p:pic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E76D1873-C94F-4C62-9863-7EB5239B4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5892" y="3960782"/>
            <a:ext cx="6295435" cy="246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926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32445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vaya">
      <a:dk1>
        <a:srgbClr val="000000"/>
      </a:dk1>
      <a:lt1>
        <a:srgbClr val="FFFFFF"/>
      </a:lt1>
      <a:dk2>
        <a:srgbClr val="F1F1F3"/>
      </a:dk2>
      <a:lt2>
        <a:srgbClr val="F9F9FB"/>
      </a:lt2>
      <a:accent1>
        <a:srgbClr val="DA1530"/>
      </a:accent1>
      <a:accent2>
        <a:srgbClr val="000000"/>
      </a:accent2>
      <a:accent3>
        <a:srgbClr val="FF8200"/>
      </a:accent3>
      <a:accent4>
        <a:srgbClr val="A3CAE9"/>
      </a:accent4>
      <a:accent5>
        <a:srgbClr val="303033"/>
      </a:accent5>
      <a:accent6>
        <a:srgbClr val="575759"/>
      </a:accent6>
      <a:hlink>
        <a:srgbClr val="0432FF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9131</TotalTime>
  <Words>1637</Words>
  <Application>Microsoft Office PowerPoint</Application>
  <PresentationFormat>Widescreen</PresentationFormat>
  <Paragraphs>117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Consolas</vt:lpstr>
      <vt:lpstr>Times New Roman Bold</vt:lpstr>
      <vt:lpstr>Verdana</vt:lpstr>
      <vt:lpstr>Office Theme</vt:lpstr>
      <vt:lpstr>Steps to Face Recognition</vt:lpstr>
      <vt:lpstr>Libraries</vt:lpstr>
      <vt:lpstr>Video Capture</vt:lpstr>
      <vt:lpstr>Face Detection</vt:lpstr>
      <vt:lpstr>Face Recognition - Enrollment</vt:lpstr>
      <vt:lpstr>Face Recognition - Recognition</vt:lpstr>
      <vt:lpstr>Demo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Deaver</dc:creator>
  <cp:lastModifiedBy>Valsesia, Julio (Julio)</cp:lastModifiedBy>
  <cp:revision>272</cp:revision>
  <cp:lastPrinted>2018-09-07T18:16:14Z</cp:lastPrinted>
  <dcterms:created xsi:type="dcterms:W3CDTF">2018-08-03T18:44:05Z</dcterms:created>
  <dcterms:modified xsi:type="dcterms:W3CDTF">2021-07-29T22:21:38Z</dcterms:modified>
</cp:coreProperties>
</file>

<file path=docProps/thumbnail.jpeg>
</file>